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9" r:id="rId12"/>
    <p:sldId id="270" r:id="rId13"/>
    <p:sldId id="278" r:id="rId14"/>
    <p:sldId id="277" r:id="rId15"/>
    <p:sldId id="276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A002AB-F876-4F7B-9498-F51A1C447994}" type="datetimeFigureOut">
              <a:rPr lang="pl-PL" smtClean="0"/>
              <a:pPr/>
              <a:t>2024-03-19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sz="4000" dirty="0" smtClean="0">
                <a:solidFill>
                  <a:schemeClr val="tx1"/>
                </a:solidFill>
              </a:rPr>
              <a:t>SZKOŁY PONADPODSTAWOWE</a:t>
            </a:r>
          </a:p>
          <a:p>
            <a:r>
              <a:rPr lang="pl-PL" sz="4000" b="1" dirty="0" smtClean="0">
                <a:solidFill>
                  <a:schemeClr val="tx1"/>
                </a:solidFill>
              </a:rPr>
              <a:t>2024/2025</a:t>
            </a:r>
          </a:p>
          <a:p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REKRUTACJA KROK PO KROKU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Listy z informacją o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wstępnych wynikach rekrutacji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(listy uczniów zakwalifikowanych i niezakwalifikowanych) będą ogłoszone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/>
              <a:t>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12.07.2024r. do godz. 12.00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Informacja o przydziale do konkretnego oddziału i szkoły będzie też widoczna po zalogowaniu do konta użytkownika pod adresem </a:t>
            </a:r>
            <a:r>
              <a:rPr lang="pl-PL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 dot. szkół koszalińskich)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12.07.2024 r. do 17.07.2024r. do godz. 15</a:t>
            </a:r>
            <a:r>
              <a:rPr lang="pl-PL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pl-PL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potwierdzasz wolę edukacji w danej szkole poprzez złożenie w tej szkole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oryginału świadectwa i  zaświadczenia o wynikach egzaminu ósmoklasisty oraz zaświadczenia lekarskiego o braku przeciwwskazań zdrowotnych do podjęcia praktycznej nauki zawodu (to ostatnie dot. branżowej I stopnia 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i technikum).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18.07. 2024r. do godz. 12.00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zostaną ogłoszone w szkołach listy kandydatów przyjętych do szkoły, którzy potwierdzili wolę podjęcia nauki.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b="1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10 maja do 15 lipca 2024r.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szkoła prowadząca kształcenie zawodowe wyda skierowanie na bezpłatne badania lekarskie.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DOKUMENTY – KARTA ZDROWIA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b="1" dirty="0" smtClean="0"/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Karty zdrowia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pielęgniarka szkolna będzie przekazywała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Waszym rodzicom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Od 21 czerwca 2024roku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karty zdrowia będą do odebrania w Przychodni Lekarskiej ''Amelia'' w Bobolicach od godziny 8.00 do 18.00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Wcześniej stawiając się do lekarza medycyny pracy trzeba pobrać od pielęgniarki (p. M. Kusz) kserokopię karty zdrowia. Dotyczy uczniów, którzy wybiorą szkołę branżową I stopnia lub technikum.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 uczniów, którzy wybierają naukę w liceum ogólnokształcącym nie jest wymagane zaświadczenie od lekarza medycyny pracy. </a:t>
            </a:r>
            <a:endParaRPr lang="pl-PL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DOKUMENTY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Lekarz medycyny pracy przyjmuje w Koszalinie przy ul. Zwycięstwa 136 – SANEPID, w określonych dniach i godzinach ( wizyta musi być poprzedzona kontaktem telefonicznym). Wizyta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jest bezpłatna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Musisz okazać się dowodem tożsamości np. legitymacją szkolną. Lekarz będzie potrzebował również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kserokopię Twojej karty zdrowia.</a:t>
            </a:r>
            <a:r>
              <a:rPr lang="pl-PL" u="sng" dirty="0" smtClean="0"/>
              <a:t/>
            </a:r>
            <a:br>
              <a:rPr lang="pl-PL" u="sng" dirty="0" smtClean="0"/>
            </a:b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02016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b="1" dirty="0" smtClean="0"/>
              <a:t>INSTRUKCJA REJESTRACJI DO SZKÓŁ </a:t>
            </a:r>
            <a:br>
              <a:rPr lang="pl-PL" sz="3100" b="1" dirty="0" smtClean="0"/>
            </a:br>
            <a:r>
              <a:rPr lang="pl-PL" sz="3100" b="1" dirty="0" smtClean="0"/>
              <a:t>W KOSZALINIE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u="sng" dirty="0" smtClean="0">
                <a:latin typeface="Arial" pitchFamily="34" charset="0"/>
                <a:cs typeface="Arial" pitchFamily="34" charset="0"/>
              </a:rPr>
              <a:t>Sposób elektronicznego składania podania: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1. W pole adresu przeglądarki internetowej wpisz adres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l-PL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2. Zarejestruj się: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a) kliknij link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: Nowy kandydat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b="1" i="1" dirty="0" smtClean="0">
                <a:latin typeface="Arial" pitchFamily="34" charset="0"/>
                <a:cs typeface="Arial" pitchFamily="34" charset="0"/>
              </a:rPr>
              <a:t>załóż konto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b) wypełnij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formularz rejestracyjny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podając dane identyfikacyjne: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Imię lub imiona i nazwisko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PESEL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telefon kontaktowy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itp.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INSTRUKCJA REJESTRACJI DO SZKÓŁ </a:t>
            </a:r>
            <a:br>
              <a:rPr lang="pl-PL" b="1" dirty="0" smtClean="0"/>
            </a:br>
            <a:r>
              <a:rPr lang="pl-PL" b="1" dirty="0" smtClean="0"/>
              <a:t>W KOSZALINIE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Zapisz login i hasło dostępu, gdyż będziesz ich potrzebować do każdorazowego zalogowania się !</a:t>
            </a:r>
            <a:endParaRPr lang="pl-PL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3. Przejrzyj i wybierz szkoły.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Gdy zależy Ci na danej szkole możesz wybrać większą niż 3 liczbę oddziałów w danej szkole. </a:t>
            </a:r>
          </a:p>
          <a:p>
            <a:pPr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	Pamiętaj o kolejności wyborów szkół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profilu kształcenia, będzie to decydowało o kolejności przydzielenia Cię do danej klasy.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4. Wydrukowane podanie, podpisane przez kandydata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co najmniej jednego z </a:t>
            </a:r>
            <a:r>
              <a:rPr lang="pl-PL" smtClean="0">
                <a:latin typeface="Arial" pitchFamily="34" charset="0"/>
                <a:cs typeface="Arial" pitchFamily="34" charset="0"/>
              </a:rPr>
              <a:t>rodziców/prawnych opiekunów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należy dostarczyć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do szkoły pierwszego wyboru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 pierwszej na liście). 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MONIKA BARTCZAK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TEL. </a:t>
            </a:r>
            <a:r>
              <a:rPr lang="pl-PL" smtClean="0">
                <a:solidFill>
                  <a:schemeClr val="tx1"/>
                </a:solidFill>
              </a:rPr>
              <a:t>608879364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26876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pl-PL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	Od </a:t>
            </a:r>
            <a:r>
              <a:rPr lang="pl-PL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10.05.2024r. do 14.06.2024r. do 15.00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składamy wnioski (podania ) do szkół ponadpodstawowych;</a:t>
            </a:r>
          </a:p>
          <a:p>
            <a:pPr>
              <a:buFont typeface="Wingdings" pitchFamily="2" charset="2"/>
              <a:buChar char="Ø"/>
            </a:pP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  Należy pamiętać, że do szkół, </a:t>
            </a:r>
            <a:br>
              <a:rPr lang="pl-PL" sz="3200" b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w których wymagany jest dodatkowy egzamin (szkoły: artystyczne, językowe, sportowe, wojskowe) wnioski składacie tylko do </a:t>
            </a:r>
            <a:r>
              <a:rPr lang="pl-PL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maja 2024r. do 15.00</a:t>
            </a:r>
            <a:endParaRPr lang="pl-PL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Do szkół w Koszalinie prowadzona jest rekrutacja drogą elektroniczną. 0d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10 maja 2024r. do 14 czerwca 2024r. do godziny 15.00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należy zarejestrować się w serwisie internetowym pod adresem </a:t>
            </a:r>
            <a:r>
              <a:rPr lang="pl-PL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wypełnić wniosek o przyjęcie do szkoły wg instrukcji –</a:t>
            </a:r>
            <a:r>
              <a:rPr lang="pl-PL" b="1" u="sng" dirty="0" smtClean="0">
                <a:latin typeface="Arial" pitchFamily="34" charset="0"/>
                <a:cs typeface="Arial" pitchFamily="34" charset="0"/>
              </a:rPr>
              <a:t>Elektroniczne składanie podań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(będzie w prezentacji). Możecie logować się w domu.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Do Waszej dyspozycji będzie również stanowisko komputerowe w gabinecie doradcy zawodowego ale trzeba się wcześniej umówić na spotkanie.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Ważne! </a:t>
            </a:r>
          </a:p>
          <a:p>
            <a:pPr algn="ctr">
              <a:buNone/>
            </a:pPr>
            <a:r>
              <a:rPr lang="pl-PL" sz="4400" b="1" dirty="0" smtClean="0">
                <a:latin typeface="Arial" pitchFamily="34" charset="0"/>
                <a:cs typeface="Arial" pitchFamily="34" charset="0"/>
              </a:rPr>
              <a:t>Zapamiętajcie swój login </a:t>
            </a:r>
            <a:br>
              <a:rPr lang="pl-PL" sz="4400" b="1" dirty="0" smtClean="0">
                <a:latin typeface="Arial" pitchFamily="34" charset="0"/>
                <a:cs typeface="Arial" pitchFamily="34" charset="0"/>
              </a:rPr>
            </a:br>
            <a:r>
              <a:rPr lang="pl-PL" sz="4400" b="1" dirty="0" smtClean="0">
                <a:latin typeface="Arial" pitchFamily="34" charset="0"/>
                <a:cs typeface="Arial" pitchFamily="34" charset="0"/>
              </a:rPr>
              <a:t>i hasło dostępu!</a:t>
            </a:r>
            <a:endParaRPr lang="pl-PL" sz="44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Do szkół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poza Koszalinem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wnioski składa się na drukach (podaniach) przygotowanych przez szkoły. Niektóre szkoły przyjmują wypełnione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podania w wersji elektronicznej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jest także możliwość dostarczenia podania osobiście do sekretariatu.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Podania są do pobrania na stronach internetowych szkół. Jest możliwość  wydrukowania podania w szkole (gabinet 103), po uprzednim umówieniu się.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DOKUMENTY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Wymagane dokumenty </a:t>
            </a:r>
            <a:endParaRPr lang="pl-PL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W terminie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od 10 maja 2024r. do 14 czerwca 2024r.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należy dostarczyć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do szkoły pierwszego wyboru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wniosek (podanie) wraz z wymaganymi załącznikami :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 aktualna fotografia (o ilości fotografii decyduje szkoła)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 kandydaci do szkół branżowych I stopnia dodatkowo załączają odpis umowy o praktyczną naukę zawodu (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dotyczy tylko tych szkół które nie prowadzą praktycznej nauki zawodu)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 dodatkowo można dołączyć: zaświadczenie komisji konkursowej ( laureata lub finalisty ogólnopolskiej olimpiady przedmiotowej lub laureata konkursu o zasięgu wojewódzkim i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ponadwojewódzkim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), opinię poradni psychologiczno-pedagogicznej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DOKUMENTY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Uczniowie którzy mają potwierdzone zaświadczeniem, dyplomem ww. szczególne osiągnięcia ( np. olimpiady, konkursy, wolontariat,) zgłoszą ten fakt wychowawcy klasy i na ich podstawie wychowawca będzie mógł dokonać wpisu na świadectwie.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Od 21 czerwca do 5 lipca 2024 r. do godz. 15</a:t>
            </a:r>
            <a:r>
              <a:rPr lang="pl-PL" b="1" baseline="30000" dirty="0" smtClean="0">
                <a:latin typeface="Arial" pitchFamily="34" charset="0"/>
                <a:cs typeface="Arial" pitchFamily="34" charset="0"/>
              </a:rPr>
              <a:t>00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musisz złożyć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w szkole pierwszego wyboru -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kopie świadectwa ukończenia szkoły poświadczoną za zgodność z oryginałem przez dyrektora oraz samodzielnie wprowadzić do systemu (dotyczy rekrutacji do szkół w Koszalinie) swoje oceny końcowe.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Można jeszcze w tym momencie zmienić kolejność szkół.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Po otrzymaniu ze szkoły podstawowej zaświadczenia oraz kopii wyników egzaminu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5 lipca 2024 r. do godz. 15</a:t>
            </a:r>
            <a:r>
              <a:rPr lang="pl-PL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należy do szkoły ponadpodstawowej pierwszego wyboru dostarczyć potwierdzoną przez dyrektora kopie zaświadczenia o wynikach egzaminu ósmoklasisty.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</TotalTime>
  <Words>566</Words>
  <Application>Microsoft Office PowerPoint</Application>
  <PresentationFormat>Pokaz na ekranie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Kapitał</vt:lpstr>
      <vt:lpstr>REKRUTACJA KROK PO KROKU </vt:lpstr>
      <vt:lpstr>TERMINY</vt:lpstr>
      <vt:lpstr>TERMINY</vt:lpstr>
      <vt:lpstr>Prezentacja programu PowerPoint</vt:lpstr>
      <vt:lpstr>TERMINY</vt:lpstr>
      <vt:lpstr>DOKUMENTY</vt:lpstr>
      <vt:lpstr>DOKUMENTY</vt:lpstr>
      <vt:lpstr>TERMINY</vt:lpstr>
      <vt:lpstr>TERMINY</vt:lpstr>
      <vt:lpstr>TERMINY</vt:lpstr>
      <vt:lpstr>TERMINY</vt:lpstr>
      <vt:lpstr>TERMINY</vt:lpstr>
      <vt:lpstr>TERMINY</vt:lpstr>
      <vt:lpstr>DOKUMENTY – KARTA ZDROWIA</vt:lpstr>
      <vt:lpstr>DOKUMENTY</vt:lpstr>
      <vt:lpstr>     INSTRUKCJA REJESTRACJI DO SZKÓŁ  W KOSZALINIE</vt:lpstr>
      <vt:lpstr>INSTRUKCJA REJESTRACJI DO SZKÓŁ  W KOSZALINIE</vt:lpstr>
      <vt:lpstr>POWODZENIA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2020/2021</dc:title>
  <dc:creator>Sebastian</dc:creator>
  <cp:lastModifiedBy>MagdaJ</cp:lastModifiedBy>
  <cp:revision>49</cp:revision>
  <dcterms:created xsi:type="dcterms:W3CDTF">2020-06-02T08:09:31Z</dcterms:created>
  <dcterms:modified xsi:type="dcterms:W3CDTF">2024-03-19T11:25:14Z</dcterms:modified>
</cp:coreProperties>
</file>