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9" r:id="rId13"/>
    <p:sldId id="270" r:id="rId14"/>
    <p:sldId id="278" r:id="rId15"/>
    <p:sldId id="277" r:id="rId16"/>
    <p:sldId id="276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A002AB-F876-4F7B-9498-F51A1C447994}" type="datetimeFigureOut">
              <a:rPr lang="pl-PL" smtClean="0"/>
              <a:pPr/>
              <a:t>27.02.2025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C42049-EF66-405A-9998-D4CC5E9601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l-PL" sz="4000" dirty="0">
                <a:solidFill>
                  <a:schemeClr val="tx1"/>
                </a:solidFill>
              </a:rPr>
              <a:t>SZKOŁY PONADPODSTAWOWE</a:t>
            </a:r>
          </a:p>
          <a:p>
            <a:r>
              <a:rPr lang="pl-PL" sz="4000" b="1" dirty="0">
                <a:solidFill>
                  <a:schemeClr val="tx1"/>
                </a:solidFill>
              </a:rPr>
              <a:t>2025/2026</a:t>
            </a:r>
          </a:p>
          <a:p>
            <a:endParaRPr lang="pl-PL" sz="4000" dirty="0">
              <a:solidFill>
                <a:schemeClr val="tx1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REKRUTACJA KROK PO KROKU</a:t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Po otrzymaniu ze szkoły podstawowej zaświadczenia oraz kopii wyników egzaminu </a:t>
            </a:r>
            <a:r>
              <a:rPr lang="pl-P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8 lipca 2025r. do godz. 15</a:t>
            </a:r>
            <a:r>
              <a:rPr lang="pl-PL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pl-P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  </a:t>
            </a:r>
            <a:r>
              <a:rPr lang="pl-PL" dirty="0">
                <a:latin typeface="Arial" pitchFamily="34" charset="0"/>
                <a:cs typeface="Arial" pitchFamily="34" charset="0"/>
              </a:rPr>
              <a:t> należy do szkoły ponadpodstawowej pierwszego wyboru dostarczyć potwierdzoną przez dyrektora kopie zaświadczenia o wynikach egzaminu ósmoklasisty.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Wyniki egzaminu samodzielnie wprowadzasz do systemu – dotyczy rekrutacji do szkół koszalińskich.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Listy z informacją o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wstępnych wynikach rekrutacji </a:t>
            </a:r>
            <a:r>
              <a:rPr lang="pl-PL" dirty="0">
                <a:latin typeface="Arial" pitchFamily="34" charset="0"/>
                <a:cs typeface="Arial" pitchFamily="34" charset="0"/>
              </a:rPr>
              <a:t>(listy uczniów zakwalifikowanych i niezakwalifikowanych) będą ogłoszone </a:t>
            </a:r>
            <a:br>
              <a:rPr lang="pl-PL" dirty="0">
                <a:latin typeface="Arial" pitchFamily="34" charset="0"/>
                <a:cs typeface="Arial" pitchFamily="34" charset="0"/>
              </a:rPr>
            </a:br>
            <a:r>
              <a:rPr lang="pl-PL" b="1" dirty="0"/>
              <a:t> </a:t>
            </a:r>
            <a:r>
              <a:rPr lang="pl-P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15.07.2025r. do godz. 12.00</a:t>
            </a:r>
            <a:endParaRPr lang="pl-PL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dirty="0">
                <a:latin typeface="Arial" pitchFamily="34" charset="0"/>
                <a:cs typeface="Arial" pitchFamily="34" charset="0"/>
              </a:rPr>
              <a:t>Informacja o przydziale do konkretnego oddziału i szkoły będzie też widoczna po zalogowaniu do konta użytkownika pod adresem </a:t>
            </a:r>
            <a:r>
              <a:rPr lang="pl-PL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nabory.eduportal.koszalin.pl</a:t>
            </a:r>
            <a:r>
              <a:rPr lang="pl-P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>
                <a:latin typeface="Arial" pitchFamily="34" charset="0"/>
                <a:cs typeface="Arial" pitchFamily="34" charset="0"/>
              </a:rPr>
              <a:t>( dot. szkół koszalińskich)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 15.07.2025 r. do 18.07.2025r. do godz. 12</a:t>
            </a:r>
            <a:r>
              <a:rPr lang="pl-PL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</a:t>
            </a:r>
            <a:endParaRPr lang="pl-PL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	potwierdzasz wolę edukacji w danej szkole poprzez złożenie w tej szkole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oryginału świadectwa i  zaświadczenia o wynikach egzaminu ósmoklasisty oraz zaświadczenia lekarskiego o braku przeciwwskazań zdrowotnych do podjęcia praktycznej nauki zawodu (to ostatnie dot. branżowej I stopnia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i technikum).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18.07.2025r. do godz. 15.00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zostaną ogłoszone w szkołach listy kandydatów przyjętych do szkoły, którzy potwierdzili wolę podjęcia nauki i kandydatów nieprzyjętych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b="1" i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pl-PL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pl-P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 8 maja do 16 lipca 2025r.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szkoła prowadząca kształcenie zawodowe wyda skierowanie na bezpłatne badania lekarskie.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DOKUMENTY – KARTA ZDROWIA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b="1" dirty="0"/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Karty zdrowia</a:t>
            </a:r>
            <a:r>
              <a:rPr lang="pl-PL" dirty="0">
                <a:latin typeface="Arial" pitchFamily="34" charset="0"/>
                <a:cs typeface="Arial" pitchFamily="34" charset="0"/>
              </a:rPr>
              <a:t> pielęgniarka szkolna będzie przekazywała </a:t>
            </a:r>
            <a:r>
              <a:rPr lang="pl-PL" u="sng" dirty="0">
                <a:latin typeface="Arial" pitchFamily="34" charset="0"/>
                <a:cs typeface="Arial" pitchFamily="34" charset="0"/>
              </a:rPr>
              <a:t>Waszym rodzicom</a:t>
            </a:r>
            <a:r>
              <a:rPr lang="pl-PL" dirty="0">
                <a:latin typeface="Arial" pitchFamily="34" charset="0"/>
                <a:cs typeface="Arial" pitchFamily="34" charset="0"/>
              </a:rPr>
              <a:t>.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Od 27 czerwca 2025roku</a:t>
            </a:r>
            <a:r>
              <a:rPr lang="pl-PL" dirty="0">
                <a:latin typeface="Arial" pitchFamily="34" charset="0"/>
                <a:cs typeface="Arial" pitchFamily="34" charset="0"/>
              </a:rPr>
              <a:t> karty zdrowia będą do odebrania w Przychodni Lekarskiej ''Amelia'' w Bobolicach od godziny 8.00 do 18.00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Wcześniej stawiając się do lekarza medycyny pracy trzeba pobrać od pielęgniarki (p. M. Kusz) kserokopię karty zdrowia. Dotyczy uczniów, którzy wybiorą szkołę branżową I stopnia lub technikum.</a:t>
            </a:r>
          </a:p>
          <a:p>
            <a:endParaRPr lang="pl-PL" dirty="0"/>
          </a:p>
          <a:p>
            <a:r>
              <a:rPr lang="pl-PL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 uczniów, którzy wybierają naukę w liceum ogólnokształcącym nie jest wymagane zaświadczenie od lekarza medycyny pracy. </a:t>
            </a:r>
            <a:endParaRPr lang="pl-PL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DOKUMENTY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Lekarz medycyny pracy przyjmuje w Koszalinie przy ul. Zwycięstwa 136 – SANEPID, w określonych dniach i godzinach ( wizyta musi być poprzedzona kontaktem telefonicznym). Wizyta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 jest bezpłatna</a:t>
            </a:r>
            <a:r>
              <a:rPr lang="pl-PL" dirty="0">
                <a:latin typeface="Arial" pitchFamily="34" charset="0"/>
                <a:cs typeface="Arial" pitchFamily="34" charset="0"/>
              </a:rPr>
              <a:t>. Musisz okazać się dowodem tożsamości np. legitymacją szkolną. Lekarz będzie potrzebował również </a:t>
            </a:r>
            <a:r>
              <a:rPr lang="pl-PL" u="sng" dirty="0">
                <a:latin typeface="Arial" pitchFamily="34" charset="0"/>
                <a:cs typeface="Arial" pitchFamily="34" charset="0"/>
              </a:rPr>
              <a:t>kserokopię Twojej karty zdrowia.</a:t>
            </a:r>
            <a:br>
              <a:rPr lang="pl-PL" u="sng" dirty="0"/>
            </a:b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402016" cy="994122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2200" b="1" dirty="0">
                <a:latin typeface="Arial" pitchFamily="34" charset="0"/>
                <a:cs typeface="Arial" pitchFamily="34" charset="0"/>
              </a:rPr>
            </a:br>
            <a:br>
              <a:rPr lang="pl-PL" sz="2200" b="1" dirty="0">
                <a:latin typeface="Arial" pitchFamily="34" charset="0"/>
                <a:cs typeface="Arial" pitchFamily="34" charset="0"/>
              </a:rPr>
            </a:br>
            <a:br>
              <a:rPr lang="pl-PL" sz="2200" b="1" dirty="0">
                <a:latin typeface="Arial" pitchFamily="34" charset="0"/>
                <a:cs typeface="Arial" pitchFamily="34" charset="0"/>
              </a:rPr>
            </a:br>
            <a:br>
              <a:rPr lang="pl-PL" sz="2200" b="1" dirty="0">
                <a:latin typeface="Arial" pitchFamily="34" charset="0"/>
                <a:cs typeface="Arial" pitchFamily="34" charset="0"/>
              </a:rPr>
            </a:br>
            <a:br>
              <a:rPr lang="pl-PL" dirty="0"/>
            </a:br>
            <a:r>
              <a:rPr lang="pl-PL" sz="3100" b="1" dirty="0"/>
              <a:t>INSTRUKCJA REJESTRACJI DO SZKÓŁ </a:t>
            </a:r>
            <a:br>
              <a:rPr lang="pl-PL" sz="3100" b="1" dirty="0"/>
            </a:br>
            <a:r>
              <a:rPr lang="pl-PL" sz="3100" b="1" dirty="0"/>
              <a:t>W KOSZALINIE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i="1" u="sng" dirty="0">
                <a:latin typeface="Arial" pitchFamily="34" charset="0"/>
                <a:cs typeface="Arial" pitchFamily="34" charset="0"/>
              </a:rPr>
              <a:t>Sposób elektronicznego składania podania: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1. W pole adresu przeglądarki internetowej wpisz adres</a:t>
            </a:r>
            <a:r>
              <a:rPr lang="pl-P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l-PL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nabory.eduportal.koszalin.pl</a:t>
            </a:r>
            <a:r>
              <a:rPr lang="pl-P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2. Zarejestruj się: </a:t>
            </a: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a) kliknij link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: Nowy kandydat </a:t>
            </a:r>
            <a:r>
              <a:rPr lang="pl-PL" dirty="0">
                <a:latin typeface="Arial" pitchFamily="34" charset="0"/>
                <a:cs typeface="Arial" pitchFamily="34" charset="0"/>
              </a:rPr>
              <a:t>- </a:t>
            </a:r>
            <a:r>
              <a:rPr lang="pl-PL" b="1" i="1" dirty="0">
                <a:latin typeface="Arial" pitchFamily="34" charset="0"/>
                <a:cs typeface="Arial" pitchFamily="34" charset="0"/>
              </a:rPr>
              <a:t>załóż konto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b) wypełnij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formularz rejestracyjny </a:t>
            </a:r>
            <a:r>
              <a:rPr lang="pl-PL" dirty="0">
                <a:latin typeface="Arial" pitchFamily="34" charset="0"/>
                <a:cs typeface="Arial" pitchFamily="34" charset="0"/>
              </a:rPr>
              <a:t>podając dane identyfikacyjne: 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 Imię lub imiona i nazwisko 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 PESEL 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 telefon kontaktowy 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 itp.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INSTRUKCJA REJESTRACJI DO SZKÓŁ </a:t>
            </a:r>
            <a:br>
              <a:rPr lang="pl-PL" b="1" dirty="0"/>
            </a:br>
            <a:r>
              <a:rPr lang="pl-PL" b="1" dirty="0"/>
              <a:t>W KOSZALINIE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Zapisz login i hasło dostępu, gdyż będziesz ich potrzebować do każdorazowego zalogowania się !</a:t>
            </a:r>
            <a:endParaRPr lang="pl-PL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l-PL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3. Przejrzyj i wybierz szkoły. </a:t>
            </a: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	Gdy zależy Ci na danej szkole możesz wybrać większą niż 3 liczbę oddziałów w danej szkole. </a:t>
            </a:r>
          </a:p>
          <a:p>
            <a:pPr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	Pamiętaj o kolejności wyborów szkół </a:t>
            </a:r>
            <a:r>
              <a:rPr lang="pl-PL" dirty="0">
                <a:latin typeface="Arial" pitchFamily="34" charset="0"/>
                <a:cs typeface="Arial" pitchFamily="34" charset="0"/>
              </a:rPr>
              <a:t>i profilu kształcenia, będzie to decydowało o kolejności przydzielenia Cię do danej klasy. </a:t>
            </a: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4. Wydrukowane podanie, podpisane przez kandydata </a:t>
            </a:r>
            <a:br>
              <a:rPr lang="pl-PL" dirty="0">
                <a:latin typeface="Arial" pitchFamily="34" charset="0"/>
                <a:cs typeface="Arial" pitchFamily="34" charset="0"/>
              </a:rPr>
            </a:br>
            <a:r>
              <a:rPr lang="pl-PL" dirty="0">
                <a:latin typeface="Arial" pitchFamily="34" charset="0"/>
                <a:cs typeface="Arial" pitchFamily="34" charset="0"/>
              </a:rPr>
              <a:t>i co najmniej jednego z </a:t>
            </a:r>
            <a:r>
              <a:rPr lang="pl-PL">
                <a:latin typeface="Arial" pitchFamily="34" charset="0"/>
                <a:cs typeface="Arial" pitchFamily="34" charset="0"/>
              </a:rPr>
              <a:t>rodziców/prawnych opiekunów </a:t>
            </a:r>
            <a:r>
              <a:rPr lang="pl-PL" dirty="0">
                <a:latin typeface="Arial" pitchFamily="34" charset="0"/>
                <a:cs typeface="Arial" pitchFamily="34" charset="0"/>
              </a:rPr>
              <a:t>należy dostarczyć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 do szkoły pierwszego wyboru </a:t>
            </a:r>
            <a:r>
              <a:rPr lang="pl-PL" dirty="0">
                <a:latin typeface="Arial" pitchFamily="34" charset="0"/>
                <a:cs typeface="Arial" pitchFamily="34" charset="0"/>
              </a:rPr>
              <a:t>( pierwszej na liście).  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MONIKA BARTCZAK</a:t>
            </a:r>
          </a:p>
          <a:p>
            <a:r>
              <a:rPr lang="pl-PL">
                <a:solidFill>
                  <a:schemeClr val="tx1"/>
                </a:solidFill>
              </a:rPr>
              <a:t>Doradca zawodowy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TEL. 608879364</a:t>
            </a: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POWODZENIA </a:t>
            </a:r>
            <a:r>
              <a:rPr lang="pl-PL" dirty="0">
                <a:sym typeface="Wingdings" pitchFamily="2" charset="2"/>
              </a:rPr>
              <a:t>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268760"/>
            <a:ext cx="7772400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pl-PL" sz="32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sz="3200" b="1" dirty="0">
                <a:latin typeface="Arial" pitchFamily="34" charset="0"/>
                <a:cs typeface="Arial" pitchFamily="34" charset="0"/>
              </a:rPr>
              <a:t>	Od </a:t>
            </a:r>
            <a:r>
              <a:rPr lang="pl-PL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08.05.2025r. do 13.06.2025r. do 15.00 </a:t>
            </a:r>
            <a:r>
              <a:rPr lang="pl-PL" sz="3200" b="1" dirty="0">
                <a:latin typeface="Arial" pitchFamily="34" charset="0"/>
                <a:cs typeface="Arial" pitchFamily="34" charset="0"/>
              </a:rPr>
              <a:t>składamy wnioski (podania ) do szkół ponadpodstawowych; </a:t>
            </a:r>
          </a:p>
          <a:p>
            <a:pPr>
              <a:buFont typeface="Wingdings" pitchFamily="2" charset="2"/>
              <a:buChar char="Ø"/>
            </a:pPr>
            <a:r>
              <a:rPr lang="pl-PL" sz="3200" b="1" dirty="0">
                <a:latin typeface="Arial" pitchFamily="34" charset="0"/>
                <a:cs typeface="Arial" pitchFamily="34" charset="0"/>
              </a:rPr>
              <a:t>  Należy pamiętać, że do szkół, </a:t>
            </a:r>
            <a:br>
              <a:rPr lang="pl-PL" sz="3200" b="1" dirty="0">
                <a:latin typeface="Arial" pitchFamily="34" charset="0"/>
                <a:cs typeface="Arial" pitchFamily="34" charset="0"/>
              </a:rPr>
            </a:br>
            <a:r>
              <a:rPr lang="pl-PL" sz="3200" b="1" dirty="0">
                <a:latin typeface="Arial" pitchFamily="34" charset="0"/>
                <a:cs typeface="Arial" pitchFamily="34" charset="0"/>
              </a:rPr>
              <a:t>w których wymagany jest dodatkowy egzamin (szkoły: artystyczne, językowe, sportowe, wojskowe) wnioski składacie tylko do </a:t>
            </a:r>
            <a:r>
              <a:rPr lang="pl-PL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23 maja 2025r. do 15.00</a:t>
            </a:r>
            <a:endParaRPr lang="pl-PL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pl-PL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  <a:p>
            <a:pPr algn="ctr">
              <a:buNone/>
            </a:pPr>
            <a:r>
              <a:rPr lang="pl-P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 26.05.2025 r. do 6.06.2025 r.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Przeprowadzenie sprawdzianu uzdolnień kierunkowych ( np. plastycznych, muzycznych i innych)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 Przeprowadzenie sprawdzianu kompetencji językowych 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Przeprowadzenie prób sprawności fizycznej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latin typeface="Arial" pitchFamily="34" charset="0"/>
                <a:cs typeface="Arial" pitchFamily="34" charset="0"/>
              </a:rPr>
              <a:t>Do szkół w Koszalinie prowadzona jest rekrutacja drogą elektroniczną. 0d </a:t>
            </a:r>
            <a:r>
              <a:rPr lang="pl-PL" u="sng" dirty="0">
                <a:latin typeface="Arial" pitchFamily="34" charset="0"/>
                <a:cs typeface="Arial" pitchFamily="34" charset="0"/>
              </a:rPr>
              <a:t>8 maja 2025r. do 13 czerwca 2025r. do godziny 15.00 </a:t>
            </a:r>
            <a:r>
              <a:rPr lang="pl-PL" dirty="0">
                <a:latin typeface="Arial" pitchFamily="34" charset="0"/>
                <a:cs typeface="Arial" pitchFamily="34" charset="0"/>
              </a:rPr>
              <a:t>należy zarejestrować się w serwisie internetowym pod adresem </a:t>
            </a:r>
            <a:r>
              <a:rPr lang="pl-PL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nabory.eduportal.koszalin.pl</a:t>
            </a:r>
            <a:r>
              <a:rPr lang="pl-P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>
                <a:latin typeface="Arial" pitchFamily="34" charset="0"/>
                <a:cs typeface="Arial" pitchFamily="34" charset="0"/>
              </a:rPr>
              <a:t>i wypełnić wniosek o przyjęcie do szkoły wg instrukcji –</a:t>
            </a:r>
            <a:r>
              <a:rPr lang="pl-PL" b="1" u="sng" dirty="0">
                <a:latin typeface="Arial" pitchFamily="34" charset="0"/>
                <a:cs typeface="Arial" pitchFamily="34" charset="0"/>
              </a:rPr>
              <a:t>Elektroniczne składanie podań </a:t>
            </a:r>
            <a:r>
              <a:rPr lang="pl-PL" dirty="0">
                <a:latin typeface="Arial" pitchFamily="34" charset="0"/>
                <a:cs typeface="Arial" pitchFamily="34" charset="0"/>
              </a:rPr>
              <a:t>(będzie w prezentacji). Możecie logować się w domu. </a:t>
            </a: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   Do Waszej dyspozycji będzie również stanowisko komputerowe w gabinecie doradcy zawodowego (s.103) ale trzeba się wcześniej umówić na spotkanie.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pl-PL" sz="44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l-PL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Ważne! </a:t>
            </a:r>
          </a:p>
          <a:p>
            <a:pPr algn="ctr">
              <a:buNone/>
            </a:pPr>
            <a:r>
              <a:rPr lang="pl-PL" sz="4400" b="1" dirty="0">
                <a:latin typeface="Arial" pitchFamily="34" charset="0"/>
                <a:cs typeface="Arial" pitchFamily="34" charset="0"/>
              </a:rPr>
              <a:t>Zapamiętajcie swój login </a:t>
            </a:r>
            <a:br>
              <a:rPr lang="pl-PL" sz="4400" b="1" dirty="0">
                <a:latin typeface="Arial" pitchFamily="34" charset="0"/>
                <a:cs typeface="Arial" pitchFamily="34" charset="0"/>
              </a:rPr>
            </a:br>
            <a:r>
              <a:rPr lang="pl-PL" sz="4400" b="1" dirty="0">
                <a:latin typeface="Arial" pitchFamily="34" charset="0"/>
                <a:cs typeface="Arial" pitchFamily="34" charset="0"/>
              </a:rPr>
              <a:t>i hasło dostępu!</a:t>
            </a:r>
            <a:endParaRPr lang="pl-PL" sz="4400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>
                <a:latin typeface="Arial" pitchFamily="34" charset="0"/>
                <a:cs typeface="Arial" pitchFamily="34" charset="0"/>
              </a:rPr>
              <a:t>Do szkół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poza Koszalinem </a:t>
            </a:r>
            <a:r>
              <a:rPr lang="pl-PL" dirty="0">
                <a:latin typeface="Arial" pitchFamily="34" charset="0"/>
                <a:cs typeface="Arial" pitchFamily="34" charset="0"/>
              </a:rPr>
              <a:t>wnioski składa się na drukach (podaniach) przygotowanych przez szkoły. Niektóre szkoły przyjmują wypełnione </a:t>
            </a:r>
            <a:r>
              <a:rPr lang="pl-PL" u="sng" dirty="0">
                <a:latin typeface="Arial" pitchFamily="34" charset="0"/>
                <a:cs typeface="Arial" pitchFamily="34" charset="0"/>
              </a:rPr>
              <a:t>podania w wersji elektronicznej</a:t>
            </a:r>
            <a:r>
              <a:rPr lang="pl-PL" dirty="0">
                <a:latin typeface="Arial" pitchFamily="34" charset="0"/>
                <a:cs typeface="Arial" pitchFamily="34" charset="0"/>
              </a:rPr>
              <a:t> jest także możliwość dostarczenia podania osobiście do sekretariatu.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Podania są do pobrania na stronach internetowych szkół. Jest możliwość  wydrukowania podania w szkole (gabinet 103), po uprzednim umówieniu się.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DOKUMENTY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u="sng" dirty="0">
                <a:latin typeface="Arial" pitchFamily="34" charset="0"/>
                <a:cs typeface="Arial" pitchFamily="34" charset="0"/>
              </a:rPr>
              <a:t>Wymagane dokumenty </a:t>
            </a:r>
            <a:endParaRPr lang="pl-PL" u="sng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	W terminie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od 8 maja 2025r. do 13 czerwca 2025r. </a:t>
            </a:r>
            <a:r>
              <a:rPr lang="pl-PL" dirty="0">
                <a:latin typeface="Arial" pitchFamily="34" charset="0"/>
                <a:cs typeface="Arial" pitchFamily="34" charset="0"/>
              </a:rPr>
              <a:t>należy dostarczyć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do szkoły pierwszego wyboru </a:t>
            </a:r>
            <a:r>
              <a:rPr lang="pl-PL" dirty="0">
                <a:latin typeface="Arial" pitchFamily="34" charset="0"/>
                <a:cs typeface="Arial" pitchFamily="34" charset="0"/>
              </a:rPr>
              <a:t>wniosek (podanie) wraz z wymaganymi załącznikami : </a:t>
            </a: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 aktualna fotografia (o ilości fotografii decyduje szkoła) </a:t>
            </a: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 kandydaci do szkół branżowych I stopnia dodatkowo załączają odpis umowy o praktyczną naukę zawodu (</a:t>
            </a:r>
            <a:r>
              <a:rPr lang="pl-PL" u="sng" dirty="0">
                <a:latin typeface="Arial" pitchFamily="34" charset="0"/>
                <a:cs typeface="Arial" pitchFamily="34" charset="0"/>
              </a:rPr>
              <a:t>dotyczy tylko tych szkół które nie prowadzą praktycznej nauki zawodu)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dirty="0">
                <a:latin typeface="Arial" pitchFamily="34" charset="0"/>
                <a:cs typeface="Arial" pitchFamily="34" charset="0"/>
              </a:rPr>
              <a:t> dodatkowo można dołączyć: zaświadczenie komisji konkursowej ( laureata lub finalisty ogólnopolskiej olimpiady przedmiotowej lub laureata konkursu o zasięgu wojewódzkim i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ponadwojewódzkim</a:t>
            </a:r>
            <a:r>
              <a:rPr lang="pl-PL" dirty="0">
                <a:latin typeface="Arial" pitchFamily="34" charset="0"/>
                <a:cs typeface="Arial" pitchFamily="34" charset="0"/>
              </a:rPr>
              <a:t>), opinię poradni psychologiczno-pedagogicznej</a:t>
            </a:r>
            <a:r>
              <a:rPr lang="pl-PL" dirty="0"/>
              <a:t>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DOKUMENTY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Uczniowie którzy mają potwierdzone zaświadczeniem, dyplomem ww. szczególne osiągnięcia ( np. olimpiady, konkursy, wolontariat,) zgłoszą ten fakt wychowawcy klasy i na ich podstawie wychowawca będzie mógł dokonać wpisu na świadectwie.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endParaRPr 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Od </a:t>
            </a:r>
            <a:r>
              <a:rPr lang="pl-P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27 czerwca do 8 lipca 2025 r. do godz. 15</a:t>
            </a:r>
            <a:r>
              <a:rPr lang="pl-PL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pl-P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>
                <a:latin typeface="Arial" pitchFamily="34" charset="0"/>
                <a:cs typeface="Arial" pitchFamily="34" charset="0"/>
              </a:rPr>
              <a:t>musisz złożyć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w szkole pierwszego wyboru - </a:t>
            </a:r>
            <a:r>
              <a:rPr lang="pl-PL" dirty="0">
                <a:latin typeface="Arial" pitchFamily="34" charset="0"/>
                <a:cs typeface="Arial" pitchFamily="34" charset="0"/>
              </a:rPr>
              <a:t>kopie świadectwa ukończenia szkoły poświadczoną za zgodność z oryginałem przez dyrektora oraz samodzielnie wprowadzić do systemu (dotyczy rekrutacji do szkół w Koszalinie) swoje oceny końcowe.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Można jeszcze w tym momencie zmienić kolejność szkół.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249</TotalTime>
  <Words>971</Words>
  <Application>Microsoft Office PowerPoint</Application>
  <PresentationFormat>Pokaz na ekranie (4:3)</PresentationFormat>
  <Paragraphs>87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Arial</vt:lpstr>
      <vt:lpstr>Franklin Gothic Book</vt:lpstr>
      <vt:lpstr>Perpetua</vt:lpstr>
      <vt:lpstr>Wingdings</vt:lpstr>
      <vt:lpstr>Wingdings 2</vt:lpstr>
      <vt:lpstr>Kapitał</vt:lpstr>
      <vt:lpstr>REKRUTACJA KROK PO KROKU </vt:lpstr>
      <vt:lpstr>TERMINY</vt:lpstr>
      <vt:lpstr>TERMINY</vt:lpstr>
      <vt:lpstr>TERMINY</vt:lpstr>
      <vt:lpstr>Prezentacja programu PowerPoint</vt:lpstr>
      <vt:lpstr>TERMINY</vt:lpstr>
      <vt:lpstr>DOKUMENTY</vt:lpstr>
      <vt:lpstr>DOKUMENTY</vt:lpstr>
      <vt:lpstr>TERMINY</vt:lpstr>
      <vt:lpstr>TERMINY</vt:lpstr>
      <vt:lpstr>TERMINY</vt:lpstr>
      <vt:lpstr>TERMINY</vt:lpstr>
      <vt:lpstr>TERMINY</vt:lpstr>
      <vt:lpstr>TERMINY</vt:lpstr>
      <vt:lpstr>DOKUMENTY – KARTA ZDROWIA</vt:lpstr>
      <vt:lpstr>DOKUMENTY</vt:lpstr>
      <vt:lpstr>     INSTRUKCJA REJESTRACJI DO SZKÓŁ  W KOSZALINIE</vt:lpstr>
      <vt:lpstr>INSTRUKCJA REJESTRACJI DO SZKÓŁ  W KOSZALINIE</vt:lpstr>
      <vt:lpstr>POWODZENIA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REKRUTACJA 2020/2021</dc:title>
  <dc:creator>Sebastian</dc:creator>
  <cp:lastModifiedBy>Wicedyrektor JA</cp:lastModifiedBy>
  <cp:revision>62</cp:revision>
  <dcterms:created xsi:type="dcterms:W3CDTF">2020-06-02T08:09:31Z</dcterms:created>
  <dcterms:modified xsi:type="dcterms:W3CDTF">2025-02-27T11:36:56Z</dcterms:modified>
</cp:coreProperties>
</file>